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1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499" r:id="rId25"/>
    <p:sldId id="309" r:id="rId26"/>
    <p:sldId id="506" r:id="rId27"/>
    <p:sldId id="507" r:id="rId28"/>
    <p:sldId id="508" r:id="rId29"/>
    <p:sldId id="510" r:id="rId30"/>
    <p:sldId id="340" r:id="rId31"/>
    <p:sldId id="512" r:id="rId32"/>
    <p:sldId id="513" r:id="rId33"/>
    <p:sldId id="529" r:id="rId34"/>
    <p:sldId id="514" r:id="rId35"/>
    <p:sldId id="531" r:id="rId36"/>
    <p:sldId id="518" r:id="rId37"/>
    <p:sldId id="315" r:id="rId38"/>
    <p:sldId id="522" r:id="rId39"/>
    <p:sldId id="523" r:id="rId40"/>
    <p:sldId id="521" r:id="rId41"/>
    <p:sldId id="524" r:id="rId42"/>
    <p:sldId id="525" r:id="rId43"/>
    <p:sldId id="526" r:id="rId44"/>
    <p:sldId id="527" r:id="rId45"/>
    <p:sldId id="532" r:id="rId46"/>
    <p:sldId id="533" r:id="rId47"/>
    <p:sldId id="542" r:id="rId48"/>
    <p:sldId id="543" r:id="rId49"/>
    <p:sldId id="544" r:id="rId50"/>
    <p:sldId id="545" r:id="rId51"/>
    <p:sldId id="546" r:id="rId52"/>
    <p:sldId id="548" r:id="rId53"/>
    <p:sldId id="541" r:id="rId54"/>
    <p:sldId id="485" r:id="rId55"/>
    <p:sldId id="549" r:id="rId56"/>
    <p:sldId id="550" r:id="rId57"/>
    <p:sldId id="551" r:id="rId58"/>
    <p:sldId id="552" r:id="rId59"/>
    <p:sldId id="553" r:id="rId60"/>
    <p:sldId id="503" r:id="rId61"/>
    <p:sldId id="311" r:id="rId62"/>
    <p:sldId id="504" r:id="rId63"/>
    <p:sldId id="554" r:id="rId64"/>
    <p:sldId id="363" r:id="rId65"/>
    <p:sldId id="555" r:id="rId66"/>
    <p:sldId id="556" r:id="rId67"/>
    <p:sldId id="557" r:id="rId68"/>
    <p:sldId id="558" r:id="rId69"/>
    <p:sldId id="559" r:id="rId70"/>
    <p:sldId id="560" r:id="rId71"/>
    <p:sldId id="561" r:id="rId72"/>
    <p:sldId id="562" r:id="rId73"/>
    <p:sldId id="563" r:id="rId74"/>
    <p:sldId id="564" r:id="rId75"/>
    <p:sldId id="565" r:id="rId76"/>
    <p:sldId id="566" r:id="rId77"/>
    <p:sldId id="568" r:id="rId78"/>
    <p:sldId id="567" r:id="rId79"/>
    <p:sldId id="569" r:id="rId8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499"/>
            <p14:sldId id="309"/>
            <p14:sldId id="506"/>
            <p14:sldId id="507"/>
            <p14:sldId id="508"/>
            <p14:sldId id="510"/>
            <p14:sldId id="340"/>
            <p14:sldId id="512"/>
            <p14:sldId id="513"/>
            <p14:sldId id="529"/>
            <p14:sldId id="514"/>
            <p14:sldId id="531"/>
            <p14:sldId id="518"/>
            <p14:sldId id="315"/>
            <p14:sldId id="522"/>
            <p14:sldId id="523"/>
            <p14:sldId id="521"/>
            <p14:sldId id="524"/>
            <p14:sldId id="525"/>
            <p14:sldId id="526"/>
            <p14:sldId id="527"/>
            <p14:sldId id="532"/>
            <p14:sldId id="533"/>
            <p14:sldId id="542"/>
            <p14:sldId id="543"/>
            <p14:sldId id="544"/>
            <p14:sldId id="545"/>
            <p14:sldId id="546"/>
            <p14:sldId id="548"/>
            <p14:sldId id="541"/>
            <p14:sldId id="485"/>
            <p14:sldId id="549"/>
            <p14:sldId id="550"/>
            <p14:sldId id="551"/>
            <p14:sldId id="552"/>
            <p14:sldId id="553"/>
            <p14:sldId id="503"/>
            <p14:sldId id="311"/>
            <p14:sldId id="504"/>
            <p14:sldId id="554"/>
            <p14:sldId id="36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8"/>
            <p14:sldId id="567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0" autoAdjust="0"/>
    <p:restoredTop sz="94660"/>
  </p:normalViewPr>
  <p:slideViewPr>
    <p:cSldViewPr snapToGrid="0">
      <p:cViewPr>
        <p:scale>
          <a:sx n="110" d="100"/>
          <a:sy n="110" d="100"/>
        </p:scale>
        <p:origin x="324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15/03/2022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15/03/2022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15/03/2022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106.png"/><Relationship Id="rId4" Type="http://schemas.openxmlformats.org/officeDocument/2006/relationships/image" Target="../media/image49.png"/><Relationship Id="rId9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99244F-5DBA-476A-A0CB-45E8F156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3" y="55538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5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64236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3030279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69333"/>
            <a:ext cx="3104555" cy="11579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14E-94C8-41F2-A946-526FCC12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18" y="2930163"/>
            <a:ext cx="5210175" cy="2038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1.3%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53889"/>
            <a:ext cx="2494955" cy="15153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79" y="145602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7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B73DB-DF2A-437C-ACCE-D95B9EBB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59606"/>
            <a:ext cx="5760000" cy="3908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944207"/>
            <a:ext cx="2770370" cy="7989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500843" y="2410047"/>
            <a:ext cx="638908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AIC=509.47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A52AF-FF0F-4A47-98A9-0E3FCF8A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77321"/>
            <a:ext cx="5760000" cy="415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728763"/>
            <a:ext cx="26562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34424" y="2616973"/>
            <a:ext cx="319454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0708EA-5B8C-4DC3-ABCC-75B5EE7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69717"/>
            <a:ext cx="5760000" cy="401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56243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53948" y="2657595"/>
            <a:ext cx="319454" cy="443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DE8A-E0A6-4E6C-A910-ABBBB183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814"/>
            <a:ext cx="5670964" cy="2308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188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586154" y="5804610"/>
            <a:ext cx="579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WHAT MODEL SHOULD WE KEEP? I WOULD KEEP THIS ONE</a:t>
            </a:r>
          </a:p>
        </p:txBody>
      </p:sp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757971FC-C79D-49C7-B039-7FAAEAD2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83" y="2908791"/>
            <a:ext cx="4185138" cy="313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7B7562-7FC9-48BB-8CB7-41279023E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" y="1179483"/>
            <a:ext cx="5998712" cy="449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FF1D82-83C0-44EA-88D2-4E60C53435C7}"/>
              </a:ext>
            </a:extLst>
          </p:cNvPr>
          <p:cNvSpPr txBox="1"/>
          <p:nvPr/>
        </p:nvSpPr>
        <p:spPr>
          <a:xfrm>
            <a:off x="6160375" y="1215090"/>
            <a:ext cx="508945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Does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have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sense</a:t>
            </a:r>
            <a:r>
              <a:rPr lang="it-IT" sz="1400" dirty="0">
                <a:highlight>
                  <a:srgbClr val="FFFF00"/>
                </a:highlight>
              </a:rPr>
              <a:t> to </a:t>
            </a:r>
            <a:r>
              <a:rPr lang="it-IT" sz="1400" dirty="0" err="1">
                <a:highlight>
                  <a:srgbClr val="FFFF00"/>
                </a:highlight>
              </a:rPr>
              <a:t>keep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both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(cm)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)? </a:t>
            </a:r>
            <a:r>
              <a:rPr lang="it-IT" sz="1400" dirty="0" err="1">
                <a:highlight>
                  <a:srgbClr val="FFFF00"/>
                </a:highlight>
              </a:rPr>
              <a:t>They</a:t>
            </a:r>
            <a:r>
              <a:rPr lang="it-IT" sz="1400" dirty="0">
                <a:highlight>
                  <a:srgbClr val="FFFF00"/>
                </a:highlight>
              </a:rPr>
              <a:t> are </a:t>
            </a:r>
            <a:r>
              <a:rPr lang="it-IT" sz="1400" dirty="0" err="1">
                <a:highlight>
                  <a:srgbClr val="FFFF00"/>
                </a:highlight>
              </a:rPr>
              <a:t>correlated</a:t>
            </a:r>
            <a:r>
              <a:rPr lang="it-IT" sz="1400" dirty="0">
                <a:highlight>
                  <a:srgbClr val="FFFF00"/>
                </a:highlight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possible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that</a:t>
            </a:r>
            <a:r>
              <a:rPr lang="it-IT" sz="1400" dirty="0">
                <a:highlight>
                  <a:srgbClr val="FFFF00"/>
                </a:highlight>
              </a:rPr>
              <a:t> a 1cm </a:t>
            </a:r>
            <a:r>
              <a:rPr lang="it-IT" sz="1400" dirty="0" err="1">
                <a:highlight>
                  <a:srgbClr val="FFFF00"/>
                </a:highlight>
              </a:rPr>
              <a:t>old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shoots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has</a:t>
            </a:r>
            <a:r>
              <a:rPr lang="it-IT" sz="1400" dirty="0">
                <a:highlight>
                  <a:srgbClr val="FFFF00"/>
                </a:highlight>
              </a:rPr>
              <a:t> 22 </a:t>
            </a:r>
            <a:r>
              <a:rPr lang="it-IT" sz="1400" dirty="0" err="1">
                <a:highlight>
                  <a:srgbClr val="FFFF00"/>
                </a:highlight>
              </a:rPr>
              <a:t>nodes</a:t>
            </a:r>
            <a:r>
              <a:rPr lang="it-IT" sz="1400" dirty="0">
                <a:highlight>
                  <a:srgbClr val="FFFF00"/>
                </a:highlight>
              </a:rPr>
              <a:t>, </a:t>
            </a:r>
            <a:r>
              <a:rPr lang="it-IT" sz="1400" dirty="0" err="1">
                <a:highlight>
                  <a:srgbClr val="FFFF00"/>
                </a:highlight>
              </a:rPr>
              <a:t>does</a:t>
            </a:r>
            <a:r>
              <a:rPr lang="it-IT" sz="1400" dirty="0">
                <a:highlight>
                  <a:srgbClr val="FFFF00"/>
                </a:highlight>
              </a:rPr>
              <a:t> the model take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into</a:t>
            </a:r>
            <a:r>
              <a:rPr lang="it-IT" sz="1400" dirty="0">
                <a:highlight>
                  <a:srgbClr val="FFFF00"/>
                </a:highlight>
              </a:rPr>
              <a:t> account?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How </a:t>
            </a: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possible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that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(cm) </a:t>
            </a:r>
            <a:r>
              <a:rPr lang="it-IT" sz="1400" dirty="0" err="1">
                <a:highlight>
                  <a:srgbClr val="FFFF00"/>
                </a:highlight>
              </a:rPr>
              <a:t>has</a:t>
            </a:r>
            <a:r>
              <a:rPr lang="it-IT" sz="1400" dirty="0">
                <a:highlight>
                  <a:srgbClr val="FFFF00"/>
                </a:highlight>
              </a:rPr>
              <a:t> a negative </a:t>
            </a:r>
            <a:r>
              <a:rPr lang="it-IT" sz="1400" dirty="0" err="1">
                <a:highlight>
                  <a:srgbClr val="FFFF00"/>
                </a:highlight>
              </a:rPr>
              <a:t>coefficient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 positive?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5B40F3-F7A6-48A1-8856-78541F3EDFD6}"/>
              </a:ext>
            </a:extLst>
          </p:cNvPr>
          <p:cNvCxnSpPr>
            <a:cxnSpLocks/>
          </p:cNvCxnSpPr>
          <p:nvPr/>
        </p:nvCxnSpPr>
        <p:spPr>
          <a:xfrm>
            <a:off x="6383063" y="1383323"/>
            <a:ext cx="962520" cy="152546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5F4A4D-D95C-4371-BD62-A4FFC4684F44}"/>
              </a:ext>
            </a:extLst>
          </p:cNvPr>
          <p:cNvCxnSpPr>
            <a:cxnSpLocks/>
          </p:cNvCxnSpPr>
          <p:nvPr/>
        </p:nvCxnSpPr>
        <p:spPr>
          <a:xfrm flipH="1">
            <a:off x="1682262" y="1817553"/>
            <a:ext cx="4700801" cy="29846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1C83757-4D03-4913-93F3-83ACAE4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7A6EEA-09D7-42A2-8AA3-7C97EFA868DC}"/>
              </a:ext>
            </a:extLst>
          </p:cNvPr>
          <p:cNvCxnSpPr>
            <a:cxnSpLocks/>
          </p:cNvCxnSpPr>
          <p:nvPr/>
        </p:nvCxnSpPr>
        <p:spPr>
          <a:xfrm flipH="1">
            <a:off x="5884985" y="2239071"/>
            <a:ext cx="368581" cy="18174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2311151-EC53-4DC0-8F74-0E6723383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8258" y="222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LENGTH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chance the model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~1.7% (&gt;1% of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the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equation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586154" y="5804610"/>
            <a:ext cx="579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WHAT MODEL SHOULD WE KEEP? I WOULD KEEP THIS ONE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BECAUSE I THINK IT MAKE MORE SENSE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99" y="2104175"/>
            <a:ext cx="5119049" cy="3839287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FEF0859F-358A-4556-95B7-5B955AEF4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0633" y="-6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412272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471531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3338059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BE694-E9EC-4DE4-867D-7DC2FD7A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04" y="855411"/>
            <a:ext cx="5833696" cy="42657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5312372" y="2059499"/>
            <a:ext cx="2729254" cy="9692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03868" y="2628398"/>
            <a:ext cx="308504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BEF483-59ED-44E4-B69B-2B4C40E55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41" y="2865727"/>
            <a:ext cx="5888081" cy="2232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834DC-24F6-450A-9B46-545343F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0" y="855652"/>
            <a:ext cx="5388730" cy="13397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683558" y="1420397"/>
            <a:ext cx="487133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2DBB440-A361-4D50-A12E-0ADB6E03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68" y="1433145"/>
            <a:ext cx="5718287" cy="4288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parent:length_node</a:t>
            </a:r>
            <a:r>
              <a:rPr lang="it-IT" dirty="0"/>
              <a:t> from the glm </a:t>
            </a:r>
          </a:p>
        </p:txBody>
      </p:sp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8A0FD-EB65-4DB9-B2BD-C1FAC10B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93760"/>
            <a:ext cx="5760000" cy="42765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5312372" y="1628612"/>
            <a:ext cx="2729254" cy="13768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03868" y="2736112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56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927125" y="5412841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A7D1-1772-40D3-948D-FDB8D4C6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4310"/>
            <a:ext cx="5760000" cy="3614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738214" y="1413168"/>
            <a:ext cx="3303412" cy="12765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429710" y="2544726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91636" y="3807274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927125" y="5412841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length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629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AF15A-429C-4A75-AB58-D6C85339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8" y="758506"/>
            <a:ext cx="5760000" cy="30891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040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156822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20752" y="3294184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19888" y="397324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07143" y="400547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49B1C3-3CAE-4FC2-A520-26D28CF3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44" y="4500417"/>
            <a:ext cx="5388730" cy="13397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718742" y="5065162"/>
            <a:ext cx="487133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74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050F9-3868-4386-8FCF-66F6C77E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3" y="764492"/>
            <a:ext cx="5760000" cy="4212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5309930" y="1834237"/>
            <a:ext cx="2609227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944170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D5E60-827F-4464-B1F1-8ECEEDE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3" y="715314"/>
            <a:ext cx="5760000" cy="413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5182263" y="1026610"/>
            <a:ext cx="2793601" cy="18522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816503" y="2610503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EC0162-241B-4B0C-8723-77D337F8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76" y="2610503"/>
            <a:ext cx="5367337" cy="19859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7E545-2B8D-4E44-979C-3C7C7EE49714}"/>
              </a:ext>
            </a:extLst>
          </p:cNvPr>
          <p:cNvSpPr txBox="1"/>
          <p:nvPr/>
        </p:nvSpPr>
        <p:spPr>
          <a:xfrm>
            <a:off x="6512974" y="576721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29C98-CDEB-44C3-9252-A86D90C85FB7}"/>
              </a:ext>
            </a:extLst>
          </p:cNvPr>
          <p:cNvSpPr txBox="1"/>
          <p:nvPr/>
        </p:nvSpPr>
        <p:spPr>
          <a:xfrm>
            <a:off x="907312" y="5561498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three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3FCDFF-54E3-4745-B28F-DF196763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" y="764163"/>
            <a:ext cx="7092076" cy="33116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97E545-2B8D-4E44-979C-3C7C7EE49714}"/>
              </a:ext>
            </a:extLst>
          </p:cNvPr>
          <p:cNvSpPr txBox="1"/>
          <p:nvPr/>
        </p:nvSpPr>
        <p:spPr>
          <a:xfrm>
            <a:off x="22917" y="4162735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67A45-CF16-44C3-8A52-8C6D172B1D43}"/>
              </a:ext>
            </a:extLst>
          </p:cNvPr>
          <p:cNvSpPr/>
          <p:nvPr/>
        </p:nvSpPr>
        <p:spPr>
          <a:xfrm>
            <a:off x="22917" y="3040912"/>
            <a:ext cx="3741009" cy="10349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1E4327-7230-4F0B-9BB4-167772540FBF}"/>
              </a:ext>
            </a:extLst>
          </p:cNvPr>
          <p:cNvSpPr txBox="1"/>
          <p:nvPr/>
        </p:nvSpPr>
        <p:spPr>
          <a:xfrm>
            <a:off x="6537560" y="256241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distance</a:t>
            </a:r>
            <a:r>
              <a:rPr lang="it-IT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AB288-85C9-437A-BA9E-2C7E2BB2C724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0.%</a:t>
            </a:r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64AFFBE4-7331-43EB-812B-55EA5BA5F28F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57298-B702-4F96-89EA-F157CF75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724" y="3177473"/>
            <a:ext cx="5908140" cy="2227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785634-DBCF-4126-AFA8-B308ADC35A9A}"/>
              </a:ext>
            </a:extLst>
          </p:cNvPr>
          <p:cNvSpPr txBox="1"/>
          <p:nvPr/>
        </p:nvSpPr>
        <p:spPr>
          <a:xfrm>
            <a:off x="523300" y="5513998"/>
            <a:ext cx="514615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4221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7805290">
            <a:off x="1216836" y="2813967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3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223121-0B1D-4843-B448-2CEEB804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77" y="744830"/>
            <a:ext cx="5760000" cy="3661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021157" y="1638580"/>
            <a:ext cx="2830374" cy="99361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528176" y="2346251"/>
            <a:ext cx="492981" cy="571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5C0AD-0E71-401C-AE80-B32B9CE6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3" y="744830"/>
            <a:ext cx="5760000" cy="4234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363308" y="1423137"/>
            <a:ext cx="2458888" cy="1503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211653" y="2674367"/>
            <a:ext cx="1151655" cy="5040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65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ACD6BA-91E7-4512-A169-F4630E1A9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60" y="3623884"/>
            <a:ext cx="4942108" cy="2709129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98361" y="5588543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836A8-111E-473E-B06A-99312380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" y="744830"/>
            <a:ext cx="5760000" cy="3471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-0.07;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654062" y="1207693"/>
            <a:ext cx="3168134" cy="13127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281991" y="2344615"/>
            <a:ext cx="372071" cy="351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66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706657" y="4399890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AIC=843.62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2132962" y="4373020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CF2F3EE9-C47A-4F7E-B106-1CC4E0B0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7" y="1987658"/>
            <a:ext cx="5926017" cy="4444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CE8B4D-C3FE-45BF-9CC3-67A0D53B2114}"/>
              </a:ext>
            </a:extLst>
          </p:cNvPr>
          <p:cNvSpPr txBox="1"/>
          <p:nvPr/>
        </p:nvSpPr>
        <p:spPr>
          <a:xfrm>
            <a:off x="574150" y="4824001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Permutations</a:t>
            </a:r>
            <a:r>
              <a:rPr lang="it-IT" dirty="0"/>
              <a:t> are </a:t>
            </a:r>
            <a:r>
              <a:rPr lang="it-IT" dirty="0" err="1"/>
              <a:t>both</a:t>
            </a:r>
            <a:r>
              <a:rPr lang="it-IT" dirty="0"/>
              <a:t> 0%!! So i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best model</a:t>
            </a:r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713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2CFFB-EAEE-4533-8196-F7FADD4B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98895"/>
            <a:ext cx="5760000" cy="478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143841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7AB04-AE41-45D4-9945-C712438D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36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143841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F4016-86EE-4E55-AED1-020FEA00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30886"/>
            <a:ext cx="5760000" cy="44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11436" y="3143841"/>
            <a:ext cx="1184559" cy="7742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260E-61D9-47C3-B987-CD19A7C53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4" y="3153254"/>
            <a:ext cx="5440657" cy="21817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71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E6142-2AA4-4F54-9D16-89700C44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" y="1228685"/>
            <a:ext cx="4883569" cy="321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795286" y="1951672"/>
            <a:ext cx="940220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0" y="3429000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4F26AF-9518-43CA-A617-DB0BBE36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369" y="2835624"/>
            <a:ext cx="5127882" cy="38961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25BD9D-0A8D-45FB-90BA-A507DD062881}"/>
              </a:ext>
            </a:extLst>
          </p:cNvPr>
          <p:cNvSpPr txBox="1"/>
          <p:nvPr/>
        </p:nvSpPr>
        <p:spPr>
          <a:xfrm>
            <a:off x="2543272" y="581320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AIC=335.55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06EA6F16-49D2-4F82-8BFA-AB48A850620D}"/>
              </a:ext>
            </a:extLst>
          </p:cNvPr>
          <p:cNvSpPr/>
          <p:nvPr/>
        </p:nvSpPr>
        <p:spPr>
          <a:xfrm>
            <a:off x="3830390" y="583691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9098E-317F-4C69-B7E0-C14A5A1ECE5F}"/>
              </a:ext>
            </a:extLst>
          </p:cNvPr>
          <p:cNvSpPr txBox="1"/>
          <p:nvPr/>
        </p:nvSpPr>
        <p:spPr>
          <a:xfrm>
            <a:off x="611882" y="5417399"/>
            <a:ext cx="5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I </a:t>
            </a:r>
            <a:r>
              <a:rPr lang="it-IT" dirty="0" err="1">
                <a:highlight>
                  <a:srgbClr val="FFFF00"/>
                </a:highlight>
              </a:rPr>
              <a:t>will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chose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this</a:t>
            </a:r>
            <a:r>
              <a:rPr lang="it-IT" dirty="0">
                <a:highlight>
                  <a:srgbClr val="FFFF00"/>
                </a:highlight>
              </a:rPr>
              <a:t> one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has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less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parameters</a:t>
            </a:r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61FAB-495C-4198-955E-AB459298AFBE}"/>
              </a:ext>
            </a:extLst>
          </p:cNvPr>
          <p:cNvSpPr txBox="1"/>
          <p:nvPr/>
        </p:nvSpPr>
        <p:spPr>
          <a:xfrm>
            <a:off x="2543272" y="4783700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Which</a:t>
            </a:r>
            <a:r>
              <a:rPr lang="it-IT" dirty="0">
                <a:highlight>
                  <a:srgbClr val="FFFF00"/>
                </a:highlight>
              </a:rPr>
              <a:t> model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</a:t>
            </a:r>
            <a:r>
              <a:rPr lang="it-IT" dirty="0" err="1">
                <a:highlight>
                  <a:srgbClr val="FFFF00"/>
                </a:highlight>
              </a:rPr>
              <a:t>keep</a:t>
            </a:r>
            <a:r>
              <a:rPr lang="it-IT" dirty="0">
                <a:highlight>
                  <a:srgbClr val="FFFF00"/>
                </a:highlight>
              </a:rPr>
              <a:t>??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A4158B-C61B-44C5-AB6F-0234E68FDD70}"/>
              </a:ext>
            </a:extLst>
          </p:cNvPr>
          <p:cNvSpPr/>
          <p:nvPr/>
        </p:nvSpPr>
        <p:spPr>
          <a:xfrm rot="20902204">
            <a:off x="4329282" y="5208301"/>
            <a:ext cx="457200" cy="1454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328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07702-672A-4050-92BF-D673E190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230599"/>
            <a:ext cx="5760000" cy="4803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222282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AIC=237.79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B86C6-CF92-46E2-9822-3EB5018A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4572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53247" y="3100754"/>
            <a:ext cx="1096107" cy="9908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AIC=235.84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0917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65FBF-11D5-4E20-9D84-DB3852FF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52386"/>
            <a:ext cx="5760000" cy="4472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53247" y="3177251"/>
            <a:ext cx="1096107" cy="7986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AIC=236.85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1361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C3538-55F7-4AB7-89BB-BC08490F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9982"/>
            <a:ext cx="5760000" cy="3837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2948433"/>
            <a:ext cx="1096107" cy="5529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AIC=235.74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980373" y="2465723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70864-23CA-4E6C-BF8E-2E44A094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89" y="2997940"/>
            <a:ext cx="5365233" cy="23109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9885F-4FC7-4E0C-9A25-5B513DA396C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0.4%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A9026087-50B2-46B2-B719-70069E8A54D8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618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194C6-1059-461E-8AB9-60FB1CC0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685"/>
            <a:ext cx="5393803" cy="36202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EC5D3B-6384-4C1C-9E6F-823E452BBA6D}"/>
              </a:ext>
            </a:extLst>
          </p:cNvPr>
          <p:cNvSpPr txBox="1"/>
          <p:nvPr/>
        </p:nvSpPr>
        <p:spPr>
          <a:xfrm>
            <a:off x="3142825" y="1855781"/>
            <a:ext cx="90491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says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best model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».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 and v are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make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m+v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(~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m_v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A9CD6-7CEE-4F18-A46D-4F1ABB85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73" y="2686778"/>
            <a:ext cx="5598578" cy="3702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D4CD1-52EE-4718-A08E-D85E337D38E1}"/>
              </a:ext>
            </a:extLst>
          </p:cNvPr>
          <p:cNvSpPr/>
          <p:nvPr/>
        </p:nvSpPr>
        <p:spPr>
          <a:xfrm>
            <a:off x="0" y="3680749"/>
            <a:ext cx="3217762" cy="127900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6944AD-3D4F-4726-A71C-A7C6C1B79B29}"/>
              </a:ext>
            </a:extLst>
          </p:cNvPr>
          <p:cNvSpPr/>
          <p:nvPr/>
        </p:nvSpPr>
        <p:spPr>
          <a:xfrm rot="1421220">
            <a:off x="5902605" y="2613177"/>
            <a:ext cx="457200" cy="3231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F19BF9-4B8F-4BF1-8B75-0467D47AB137}"/>
              </a:ext>
            </a:extLst>
          </p:cNvPr>
          <p:cNvSpPr txBox="1"/>
          <p:nvPr/>
        </p:nvSpPr>
        <p:spPr>
          <a:xfrm>
            <a:off x="2375221" y="5051049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(***).Coef=0.19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M+V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(***).Coef=-0.91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9E6C30-FEED-485D-9FE8-098972A8A5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76240" y="4848933"/>
            <a:ext cx="3850555" cy="463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6086A-52DA-430C-A555-1785C3C26A4A}"/>
              </a:ext>
            </a:extLst>
          </p:cNvPr>
          <p:cNvSpPr/>
          <p:nvPr/>
        </p:nvSpPr>
        <p:spPr>
          <a:xfrm>
            <a:off x="9784938" y="4266126"/>
            <a:ext cx="1096107" cy="582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9D4D9-8959-480E-B947-7CA7333ADC08}"/>
              </a:ext>
            </a:extLst>
          </p:cNvPr>
          <p:cNvSpPr txBox="1"/>
          <p:nvPr/>
        </p:nvSpPr>
        <p:spPr>
          <a:xfrm>
            <a:off x="5271069" y="64863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AIC=234.07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168AC802-6BEB-4002-87FB-0E83040272A3}"/>
              </a:ext>
            </a:extLst>
          </p:cNvPr>
          <p:cNvSpPr/>
          <p:nvPr/>
        </p:nvSpPr>
        <p:spPr>
          <a:xfrm>
            <a:off x="5670164" y="60995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9731BE-2C87-4D4E-8EED-AB3E2A987590}"/>
              </a:ext>
            </a:extLst>
          </p:cNvPr>
          <p:cNvSpPr txBox="1"/>
          <p:nvPr/>
        </p:nvSpPr>
        <p:spPr>
          <a:xfrm>
            <a:off x="33871" y="6099553"/>
            <a:ext cx="551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chose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one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And AIC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lower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F33140-98AB-4B0B-8279-A8142B5A4ED3}"/>
              </a:ext>
            </a:extLst>
          </p:cNvPr>
          <p:cNvSpPr txBox="1"/>
          <p:nvPr/>
        </p:nvSpPr>
        <p:spPr>
          <a:xfrm>
            <a:off x="398609" y="5206487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Which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should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247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A9CD6-7CEE-4F18-A46D-4F1ABB85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2" y="1211005"/>
            <a:ext cx="5598578" cy="37022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F19BF9-4B8F-4BF1-8B75-0467D47AB137}"/>
              </a:ext>
            </a:extLst>
          </p:cNvPr>
          <p:cNvSpPr txBox="1"/>
          <p:nvPr/>
        </p:nvSpPr>
        <p:spPr>
          <a:xfrm>
            <a:off x="6003885" y="1413121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M+V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(***).Coef=-0.91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9E6C30-FEED-485D-9FE8-098972A8A58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567055" y="1936341"/>
            <a:ext cx="3187340" cy="114299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6086A-52DA-430C-A555-1785C3C26A4A}"/>
              </a:ext>
            </a:extLst>
          </p:cNvPr>
          <p:cNvSpPr/>
          <p:nvPr/>
        </p:nvSpPr>
        <p:spPr>
          <a:xfrm>
            <a:off x="3470948" y="2946698"/>
            <a:ext cx="1096107" cy="265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168AC802-6BEB-4002-87FB-0E83040272A3}"/>
              </a:ext>
            </a:extLst>
          </p:cNvPr>
          <p:cNvSpPr/>
          <p:nvPr/>
        </p:nvSpPr>
        <p:spPr>
          <a:xfrm>
            <a:off x="3774537" y="528674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8AA003-BFC0-427D-BD0D-98FD72CC1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2431421"/>
            <a:ext cx="4966264" cy="37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C4EC1F1-2819-4B64-A3F6-3C4E6FBBE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" y="542312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0EEF0681-D314-4314-B920-72E73B6E9BCB}"/>
              </a:ext>
            </a:extLst>
          </p:cNvPr>
          <p:cNvSpPr/>
          <p:nvPr/>
        </p:nvSpPr>
        <p:spPr>
          <a:xfrm rot="3293079">
            <a:off x="2053428" y="5064409"/>
            <a:ext cx="146155" cy="83471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4369C-12A6-41A8-B680-B3FACDCA966F}"/>
              </a:ext>
            </a:extLst>
          </p:cNvPr>
          <p:cNvSpPr txBox="1"/>
          <p:nvPr/>
        </p:nvSpPr>
        <p:spPr>
          <a:xfrm>
            <a:off x="799578" y="512558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43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6804</Words>
  <Application>Microsoft Office PowerPoint</Application>
  <PresentationFormat>Widescreen</PresentationFormat>
  <Paragraphs>927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98</cp:revision>
  <dcterms:created xsi:type="dcterms:W3CDTF">2022-01-26T08:17:53Z</dcterms:created>
  <dcterms:modified xsi:type="dcterms:W3CDTF">2022-03-15T15:15:47Z</dcterms:modified>
</cp:coreProperties>
</file>